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522B"/>
    <a:srgbClr val="797979"/>
    <a:srgbClr val="23274E"/>
    <a:srgbClr val="141D4E"/>
    <a:srgbClr val="D6532B"/>
    <a:srgbClr val="43444A"/>
    <a:srgbClr val="FEF000"/>
    <a:srgbClr val="9CF00D"/>
    <a:srgbClr val="FFFFFF"/>
    <a:srgbClr val="FF93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7" autoAdjust="0"/>
    <p:restoredTop sz="94560" autoAdjust="0"/>
  </p:normalViewPr>
  <p:slideViewPr>
    <p:cSldViewPr snapToGrid="0">
      <p:cViewPr varScale="1">
        <p:scale>
          <a:sx n="143" d="100"/>
          <a:sy n="143" d="100"/>
        </p:scale>
        <p:origin x="102" y="46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6468" y="346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2/28/2023 8:21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wmf>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3.png>
</file>

<file path=ppt/media/image24.png>
</file>

<file path=ppt/media/image26.png>
</file>

<file path=ppt/media/image27.png>
</file>

<file path=ppt/media/image6.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2/28/2023 8:21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encabezado 3"/>
          <p:cNvSpPr>
            <a:spLocks noGrp="1"/>
          </p:cNvSpPr>
          <p:nvPr>
            <p:ph type="hdr" sz="quarter"/>
          </p:nvPr>
        </p:nvSpPr>
        <p:spPr/>
        <p:txBody>
          <a:bodyPr/>
          <a:lstStyle/>
          <a:p>
            <a:endParaRPr lang="en-US"/>
          </a:p>
        </p:txBody>
      </p:sp>
      <p:sp>
        <p:nvSpPr>
          <p:cNvPr id="5" name="Marcador de pie de página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Marcador de fecha 5"/>
          <p:cNvSpPr>
            <a:spLocks noGrp="1"/>
          </p:cNvSpPr>
          <p:nvPr>
            <p:ph type="dt" idx="1"/>
          </p:nvPr>
        </p:nvSpPr>
        <p:spPr/>
        <p:txBody>
          <a:bodyPr/>
          <a:lstStyle/>
          <a:p>
            <a:fld id="{386CE63F-9E7F-4C04-9D0D-FCA25A8E9E86}" type="datetime8">
              <a:rPr lang="en-US" smtClean="0"/>
              <a:t>2/28/2023 8:21 PM</a:t>
            </a:fld>
            <a:endParaRPr lang="en-US"/>
          </a:p>
        </p:txBody>
      </p:sp>
      <p:sp>
        <p:nvSpPr>
          <p:cNvPr id="7" name="Marcador de número de diapositiva 6"/>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11607664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oleObject" Target="../embeddings/oleObject16.bin"/><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image" Target="../media/image23.png"/><Relationship Id="rId16" Type="http://schemas.openxmlformats.org/officeDocument/2006/relationships/image" Target="../media/image22.emf"/><Relationship Id="rId1" Type="http://schemas.openxmlformats.org/officeDocument/2006/relationships/slideMaster" Target="../slideMasters/slideMaster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1.emf"/><Relationship Id="rId15" Type="http://schemas.openxmlformats.org/officeDocument/2006/relationships/oleObject" Target="../embeddings/oleObject17.bin"/><Relationship Id="rId10" Type="http://schemas.openxmlformats.org/officeDocument/2006/relationships/image" Target="../media/image19.png"/><Relationship Id="rId4" Type="http://schemas.openxmlformats.org/officeDocument/2006/relationships/oleObject" Target="../embeddings/oleObject23.bin"/><Relationship Id="rId9" Type="http://schemas.openxmlformats.org/officeDocument/2006/relationships/image" Target="../media/image18.png"/><Relationship Id="rId14" Type="http://schemas.openxmlformats.org/officeDocument/2006/relationships/image" Target="../media/image10.wmf"/></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oleObject" Target="../embeddings/oleObject17.bin"/><Relationship Id="rId3" Type="http://schemas.openxmlformats.org/officeDocument/2006/relationships/image" Target="../media/image12.png"/><Relationship Id="rId7" Type="http://schemas.openxmlformats.org/officeDocument/2006/relationships/image" Target="../media/image18.png"/><Relationship Id="rId12" Type="http://schemas.openxmlformats.org/officeDocument/2006/relationships/image" Target="../media/image10.wmf"/><Relationship Id="rId2" Type="http://schemas.openxmlformats.org/officeDocument/2006/relationships/image" Target="../media/image23.png"/><Relationship Id="rId16" Type="http://schemas.openxmlformats.org/officeDocument/2006/relationships/image" Target="../media/image11.emf"/><Relationship Id="rId1" Type="http://schemas.openxmlformats.org/officeDocument/2006/relationships/slideMaster" Target="../slideMasters/slideMaster1.xml"/><Relationship Id="rId6" Type="http://schemas.openxmlformats.org/officeDocument/2006/relationships/image" Target="../media/image17.png"/><Relationship Id="rId11" Type="http://schemas.openxmlformats.org/officeDocument/2006/relationships/oleObject" Target="../embeddings/oleObject16.bin"/><Relationship Id="rId5" Type="http://schemas.openxmlformats.org/officeDocument/2006/relationships/image" Target="../media/image16.png"/><Relationship Id="rId15" Type="http://schemas.openxmlformats.org/officeDocument/2006/relationships/oleObject" Target="../embeddings/oleObject23.bin"/><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2.emf"/></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oleObject" Target="../embeddings/oleObject16.bin"/><Relationship Id="rId18" Type="http://schemas.openxmlformats.org/officeDocument/2006/relationships/image" Target="../media/image11.emf"/><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17" Type="http://schemas.openxmlformats.org/officeDocument/2006/relationships/oleObject" Target="../embeddings/oleObject23.bin"/><Relationship Id="rId2" Type="http://schemas.openxmlformats.org/officeDocument/2006/relationships/image" Target="../media/image23.png"/><Relationship Id="rId16" Type="http://schemas.openxmlformats.org/officeDocument/2006/relationships/image" Target="../media/image22.emf"/><Relationship Id="rId1" Type="http://schemas.openxmlformats.org/officeDocument/2006/relationships/slideMaster" Target="../slideMasters/slideMaster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JPEG"/><Relationship Id="rId15" Type="http://schemas.openxmlformats.org/officeDocument/2006/relationships/oleObject" Target="../embeddings/oleObject17.bin"/><Relationship Id="rId10" Type="http://schemas.openxmlformats.org/officeDocument/2006/relationships/image" Target="../media/image19.png"/><Relationship Id="rId4" Type="http://schemas.openxmlformats.org/officeDocument/2006/relationships/image" Target="../media/image13.jpg"/><Relationship Id="rId9" Type="http://schemas.openxmlformats.org/officeDocument/2006/relationships/image" Target="../media/image18.png"/><Relationship Id="rId14" Type="http://schemas.openxmlformats.org/officeDocument/2006/relationships/image" Target="../media/image10.w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24.bin"/><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oleObject" Target="../embeddings/oleObject19.bin"/></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image" Target="../media/image26.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oleObject" Target="../embeddings/oleObject22.bin"/><Relationship Id="rId4" Type="http://schemas.openxmlformats.org/officeDocument/2006/relationships/image" Target="../media/image11.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image" Target="../media/image23.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oleObject" Target="../embeddings/oleObject22.bin"/><Relationship Id="rId4" Type="http://schemas.openxmlformats.org/officeDocument/2006/relationships/image" Target="../media/image11.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image" Target="../media/image27.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oleObject" Target="../embeddings/oleObject22.bin"/><Relationship Id="rId4" Type="http://schemas.openxmlformats.org/officeDocument/2006/relationships/image" Target="../media/image11.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24.bin"/><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oleObject" Target="../embeddings/oleObject19.bin"/></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24.bin"/><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oleObject" Target="../embeddings/oleObject19.bin"/></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wmf"/><Relationship Id="rId5" Type="http://schemas.openxmlformats.org/officeDocument/2006/relationships/oleObject" Target="../embeddings/oleObject8.bin"/><Relationship Id="rId4" Type="http://schemas.openxmlformats.org/officeDocument/2006/relationships/image" Target="../media/image5.emf"/><Relationship Id="rId9" Type="http://schemas.openxmlformats.org/officeDocument/2006/relationships/image" Target="../media/image1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oleObject" Target="../embeddings/oleObject10.bin"/><Relationship Id="rId7" Type="http://schemas.openxmlformats.org/officeDocument/2006/relationships/oleObject" Target="../embeddings/oleObject12.bin"/><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wmf"/><Relationship Id="rId5" Type="http://schemas.openxmlformats.org/officeDocument/2006/relationships/oleObject" Target="../embeddings/oleObject11.bin"/><Relationship Id="rId4" Type="http://schemas.openxmlformats.org/officeDocument/2006/relationships/image" Target="../media/image5.emf"/><Relationship Id="rId9" Type="http://schemas.openxmlformats.org/officeDocument/2006/relationships/image" Target="../media/image1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0.wmf"/><Relationship Id="rId3" Type="http://schemas.openxmlformats.org/officeDocument/2006/relationships/oleObject" Target="../embeddings/oleObject13.bin"/><Relationship Id="rId7" Type="http://schemas.openxmlformats.org/officeDocument/2006/relationships/oleObject" Target="../embeddings/oleObject14.bin"/><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4.JPEG"/><Relationship Id="rId11" Type="http://schemas.openxmlformats.org/officeDocument/2006/relationships/image" Target="../media/image12.png"/><Relationship Id="rId5" Type="http://schemas.openxmlformats.org/officeDocument/2006/relationships/image" Target="../media/image13.jpg"/><Relationship Id="rId10" Type="http://schemas.openxmlformats.org/officeDocument/2006/relationships/image" Target="../media/image11.emf"/><Relationship Id="rId4" Type="http://schemas.openxmlformats.org/officeDocument/2006/relationships/image" Target="../media/image5.emf"/><Relationship Id="rId9" Type="http://schemas.openxmlformats.org/officeDocument/2006/relationships/oleObject" Target="../embeddings/oleObject15.bin"/></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oleObject" Target="../embeddings/oleObject17.bin"/><Relationship Id="rId3" Type="http://schemas.openxmlformats.org/officeDocument/2006/relationships/oleObject" Target="../embeddings/oleObject16.bin"/><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2.png"/><Relationship Id="rId10" Type="http://schemas.openxmlformats.org/officeDocument/2006/relationships/image" Target="../media/image19.png"/><Relationship Id="rId4" Type="http://schemas.openxmlformats.org/officeDocument/2006/relationships/image" Target="../media/image10.wmf"/><Relationship Id="rId9" Type="http://schemas.openxmlformats.org/officeDocument/2006/relationships/image" Target="../media/image18.png"/><Relationship Id="rId14" Type="http://schemas.openxmlformats.org/officeDocument/2006/relationships/image" Target="../media/image22.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18.bin"/><Relationship Id="rId7" Type="http://schemas.openxmlformats.org/officeDocument/2006/relationships/image" Target="../media/image11.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oleObject" Target="../embeddings/oleObject19.bin"/><Relationship Id="rId5" Type="http://schemas.openxmlformats.org/officeDocument/2006/relationships/image" Target="../media/image12.png"/><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20.bin"/><Relationship Id="rId7" Type="http://schemas.openxmlformats.org/officeDocument/2006/relationships/image" Target="../media/image11.emf"/><Relationship Id="rId2" Type="http://schemas.openxmlformats.org/officeDocument/2006/relationships/image" Target="../media/image23.png"/><Relationship Id="rId1" Type="http://schemas.openxmlformats.org/officeDocument/2006/relationships/slideMaster" Target="../slideMasters/slideMaster1.xml"/><Relationship Id="rId6" Type="http://schemas.openxmlformats.org/officeDocument/2006/relationships/oleObject" Target="../embeddings/oleObject19.bin"/><Relationship Id="rId5" Type="http://schemas.openxmlformats.org/officeDocument/2006/relationships/image" Target="../media/image12.png"/><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1.bin"/><Relationship Id="rId7" Type="http://schemas.openxmlformats.org/officeDocument/2006/relationships/image" Target="../media/image11.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oleObject" Target="../embeddings/oleObject19.bin"/><Relationship Id="rId5" Type="http://schemas.openxmlformats.org/officeDocument/2006/relationships/image" Target="../media/image24.png"/><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22.bin"/><Relationship Id="rId7" Type="http://schemas.openxmlformats.org/officeDocument/2006/relationships/image" Target="../media/image11.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oleObject" Target="../embeddings/oleObject19.bin"/><Relationship Id="rId5" Type="http://schemas.openxmlformats.org/officeDocument/2006/relationships/image" Target="../media/image24.png"/><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
        <p:nvSpPr>
          <p:cNvPr id="2" name="Rectángulo 1">
            <a:extLst>
              <a:ext uri="{FF2B5EF4-FFF2-40B4-BE49-F238E27FC236}">
                <a16:creationId xmlns:a16="http://schemas.microsoft.com/office/drawing/2014/main" id="{9DF0C9B7-70F9-825E-A8B8-1000C2D18B2B}"/>
              </a:ext>
            </a:extLst>
          </p:cNvPr>
          <p:cNvSpPr/>
          <p:nvPr userDrawn="1"/>
        </p:nvSpPr>
        <p:spPr bwMode="auto">
          <a:xfrm>
            <a:off x="6935755" y="548640"/>
            <a:ext cx="4149012" cy="15476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ángulo: esquinas redondeadas 2">
            <a:extLst>
              <a:ext uri="{FF2B5EF4-FFF2-40B4-BE49-F238E27FC236}">
                <a16:creationId xmlns:a16="http://schemas.microsoft.com/office/drawing/2014/main" id="{DF59BE13-CC1E-315F-E657-8B5E8A30739D}"/>
              </a:ext>
            </a:extLst>
          </p:cNvPr>
          <p:cNvSpPr/>
          <p:nvPr userDrawn="1"/>
        </p:nvSpPr>
        <p:spPr bwMode="auto">
          <a:xfrm>
            <a:off x="7284098" y="795115"/>
            <a:ext cx="2052734" cy="566057"/>
          </a:xfrm>
          <a:prstGeom prst="roundRect">
            <a:avLst>
              <a:gd name="adj" fmla="val 23260"/>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ángulo: esquinas redondeadas 3">
            <a:extLst>
              <a:ext uri="{FF2B5EF4-FFF2-40B4-BE49-F238E27FC236}">
                <a16:creationId xmlns:a16="http://schemas.microsoft.com/office/drawing/2014/main" id="{6ECB9F38-3036-1A3E-30B2-36D11C08B391}"/>
              </a:ext>
            </a:extLst>
          </p:cNvPr>
          <p:cNvSpPr/>
          <p:nvPr userDrawn="1"/>
        </p:nvSpPr>
        <p:spPr bwMode="auto">
          <a:xfrm>
            <a:off x="7284098" y="1361172"/>
            <a:ext cx="1250302" cy="566057"/>
          </a:xfrm>
          <a:prstGeom prst="roundRect">
            <a:avLst>
              <a:gd name="adj" fmla="val 23260"/>
            </a:avLst>
          </a:prstGeom>
          <a:solidFill>
            <a:srgbClr val="D5522B"/>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CuadroTexto 5">
            <a:extLst>
              <a:ext uri="{FF2B5EF4-FFF2-40B4-BE49-F238E27FC236}">
                <a16:creationId xmlns:a16="http://schemas.microsoft.com/office/drawing/2014/main" id="{42DD186F-1C0E-18F3-3B18-645B90AD11F7}"/>
              </a:ext>
            </a:extLst>
          </p:cNvPr>
          <p:cNvSpPr txBox="1"/>
          <p:nvPr userDrawn="1"/>
        </p:nvSpPr>
        <p:spPr>
          <a:xfrm>
            <a:off x="7284098" y="1428756"/>
            <a:ext cx="1250302" cy="492443"/>
          </a:xfrm>
          <a:prstGeom prst="rect">
            <a:avLst/>
          </a:prstGeom>
          <a:noFill/>
        </p:spPr>
        <p:txBody>
          <a:bodyPr wrap="square" lIns="0" tIns="0" rIns="0" bIns="0" rtlCol="0">
            <a:spAutoFit/>
          </a:bodyPr>
          <a:lstStyle/>
          <a:p>
            <a:pPr algn="ctr"/>
            <a:r>
              <a:rPr lang="es-ES" sz="3200" dirty="0">
                <a:solidFill>
                  <a:schemeClr val="bg1"/>
                </a:solidFill>
                <a:latin typeface="Lufga" panose="00000500000000000000" pitchFamily="50" charset="0"/>
              </a:rPr>
              <a:t>2023</a:t>
            </a:r>
          </a:p>
        </p:txBody>
      </p:sp>
      <p:sp>
        <p:nvSpPr>
          <p:cNvPr id="7" name="CuadroTexto 6">
            <a:extLst>
              <a:ext uri="{FF2B5EF4-FFF2-40B4-BE49-F238E27FC236}">
                <a16:creationId xmlns:a16="http://schemas.microsoft.com/office/drawing/2014/main" id="{4C10AA50-9EAC-75A0-5804-D5988F9E7DCF}"/>
              </a:ext>
            </a:extLst>
          </p:cNvPr>
          <p:cNvSpPr txBox="1"/>
          <p:nvPr userDrawn="1"/>
        </p:nvSpPr>
        <p:spPr>
          <a:xfrm>
            <a:off x="7284098" y="831922"/>
            <a:ext cx="2052733" cy="492443"/>
          </a:xfrm>
          <a:prstGeom prst="rect">
            <a:avLst/>
          </a:prstGeom>
          <a:noFill/>
        </p:spPr>
        <p:txBody>
          <a:bodyPr wrap="square" lIns="0" tIns="0" rIns="0" bIns="0" rtlCol="0">
            <a:spAutoFit/>
          </a:bodyPr>
          <a:lstStyle/>
          <a:p>
            <a:pPr algn="ctr"/>
            <a:r>
              <a:rPr lang="es-ES" sz="3200" dirty="0">
                <a:solidFill>
                  <a:schemeClr val="bg1"/>
                </a:solidFill>
                <a:latin typeface="Lufga" panose="00000500000000000000" pitchFamily="50" charset="0"/>
              </a:rPr>
              <a:t>3 March</a:t>
            </a:r>
          </a:p>
        </p:txBody>
      </p:sp>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3"/>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455605" y="18746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853680081"/>
              </p:ext>
            </p:extLst>
          </p:nvPr>
        </p:nvGraphicFramePr>
        <p:xfrm>
          <a:off x="139002" y="137587"/>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5"/>
                      <a:stretch>
                        <a:fillRect/>
                      </a:stretch>
                    </p:blipFill>
                    <p:spPr>
                      <a:xfrm>
                        <a:off x="139002" y="137587"/>
                        <a:ext cx="308626" cy="307777"/>
                      </a:xfrm>
                      <a:prstGeom prst="rect">
                        <a:avLst/>
                      </a:prstGeom>
                    </p:spPr>
                  </p:pic>
                </p:oleObj>
              </mc:Fallback>
            </mc:AlternateContent>
          </a:graphicData>
        </a:graphic>
      </p:graphicFrame>
      <p:pic>
        <p:nvPicPr>
          <p:cNvPr id="11" name="Imagen 10">
            <a:extLst>
              <a:ext uri="{FF2B5EF4-FFF2-40B4-BE49-F238E27FC236}">
                <a16:creationId xmlns:a16="http://schemas.microsoft.com/office/drawing/2014/main" id="{C29DB58C-B7EE-D6BE-EB3F-496D600DD249}"/>
              </a:ext>
            </a:extLst>
          </p:cNvPr>
          <p:cNvPicPr>
            <a:picLocks noChangeAspect="1"/>
          </p:cNvPicPr>
          <p:nvPr userDrawn="1"/>
        </p:nvPicPr>
        <p:blipFill>
          <a:blip r:embed="rId6"/>
          <a:stretch>
            <a:fillRect/>
          </a:stretch>
        </p:blipFill>
        <p:spPr>
          <a:xfrm>
            <a:off x="4493817" y="5834649"/>
            <a:ext cx="2321221" cy="714222"/>
          </a:xfrm>
          <a:prstGeom prst="rect">
            <a:avLst/>
          </a:prstGeom>
        </p:spPr>
      </p:pic>
      <p:pic>
        <p:nvPicPr>
          <p:cNvPr id="12" name="Imagen 11">
            <a:extLst>
              <a:ext uri="{FF2B5EF4-FFF2-40B4-BE49-F238E27FC236}">
                <a16:creationId xmlns:a16="http://schemas.microsoft.com/office/drawing/2014/main" id="{C608EA76-5F83-29C0-0DCF-BCD81B3B1B6E}"/>
              </a:ext>
            </a:extLst>
          </p:cNvPr>
          <p:cNvPicPr>
            <a:picLocks noChangeAspect="1"/>
          </p:cNvPicPr>
          <p:nvPr userDrawn="1"/>
        </p:nvPicPr>
        <p:blipFill>
          <a:blip r:embed="rId7"/>
          <a:stretch>
            <a:fillRect/>
          </a:stretch>
        </p:blipFill>
        <p:spPr>
          <a:xfrm>
            <a:off x="7061845" y="5753375"/>
            <a:ext cx="2781305" cy="727311"/>
          </a:xfrm>
          <a:prstGeom prst="rect">
            <a:avLst/>
          </a:prstGeom>
        </p:spPr>
      </p:pic>
      <p:pic>
        <p:nvPicPr>
          <p:cNvPr id="13" name="Imagen 12">
            <a:extLst>
              <a:ext uri="{FF2B5EF4-FFF2-40B4-BE49-F238E27FC236}">
                <a16:creationId xmlns:a16="http://schemas.microsoft.com/office/drawing/2014/main" id="{42A3E480-56E7-5E63-3286-BF55309915A2}"/>
              </a:ext>
            </a:extLst>
          </p:cNvPr>
          <p:cNvPicPr>
            <a:picLocks noChangeAspect="1"/>
          </p:cNvPicPr>
          <p:nvPr userDrawn="1"/>
        </p:nvPicPr>
        <p:blipFill>
          <a:blip r:embed="rId8"/>
          <a:stretch>
            <a:fillRect/>
          </a:stretch>
        </p:blipFill>
        <p:spPr>
          <a:xfrm>
            <a:off x="2167528" y="5828686"/>
            <a:ext cx="2079482" cy="641715"/>
          </a:xfrm>
          <a:prstGeom prst="rect">
            <a:avLst/>
          </a:prstGeom>
        </p:spPr>
      </p:pic>
      <p:pic>
        <p:nvPicPr>
          <p:cNvPr id="14" name="Imagen 13">
            <a:extLst>
              <a:ext uri="{FF2B5EF4-FFF2-40B4-BE49-F238E27FC236}">
                <a16:creationId xmlns:a16="http://schemas.microsoft.com/office/drawing/2014/main" id="{01923A3A-E2D9-2AD7-CB35-EE8E1A220F60}"/>
              </a:ext>
            </a:extLst>
          </p:cNvPr>
          <p:cNvPicPr>
            <a:picLocks noChangeAspect="1"/>
          </p:cNvPicPr>
          <p:nvPr userDrawn="1"/>
        </p:nvPicPr>
        <p:blipFill>
          <a:blip r:embed="rId9"/>
          <a:stretch>
            <a:fillRect/>
          </a:stretch>
        </p:blipFill>
        <p:spPr>
          <a:xfrm>
            <a:off x="1970819" y="5143311"/>
            <a:ext cx="2085574" cy="641715"/>
          </a:xfrm>
          <a:prstGeom prst="rect">
            <a:avLst/>
          </a:prstGeom>
        </p:spPr>
      </p:pic>
      <p:pic>
        <p:nvPicPr>
          <p:cNvPr id="15" name="Imagen 14">
            <a:extLst>
              <a:ext uri="{FF2B5EF4-FFF2-40B4-BE49-F238E27FC236}">
                <a16:creationId xmlns:a16="http://schemas.microsoft.com/office/drawing/2014/main" id="{71E74F92-6DF9-2BA7-D9B5-2237D169E84A}"/>
              </a:ext>
            </a:extLst>
          </p:cNvPr>
          <p:cNvPicPr>
            <a:picLocks noChangeAspect="1"/>
          </p:cNvPicPr>
          <p:nvPr userDrawn="1"/>
        </p:nvPicPr>
        <p:blipFill>
          <a:blip r:embed="rId10"/>
          <a:stretch>
            <a:fillRect/>
          </a:stretch>
        </p:blipFill>
        <p:spPr>
          <a:xfrm>
            <a:off x="4441627" y="5073152"/>
            <a:ext cx="1555156" cy="641089"/>
          </a:xfrm>
          <a:prstGeom prst="rect">
            <a:avLst/>
          </a:prstGeom>
        </p:spPr>
      </p:pic>
      <p:pic>
        <p:nvPicPr>
          <p:cNvPr id="16" name="Imagen 15">
            <a:extLst>
              <a:ext uri="{FF2B5EF4-FFF2-40B4-BE49-F238E27FC236}">
                <a16:creationId xmlns:a16="http://schemas.microsoft.com/office/drawing/2014/main" id="{D8221818-F310-9080-320D-D3910D149860}"/>
              </a:ext>
            </a:extLst>
          </p:cNvPr>
          <p:cNvPicPr>
            <a:picLocks noChangeAspect="1"/>
          </p:cNvPicPr>
          <p:nvPr userDrawn="1"/>
        </p:nvPicPr>
        <p:blipFill>
          <a:blip r:embed="rId11"/>
          <a:stretch>
            <a:fillRect/>
          </a:stretch>
        </p:blipFill>
        <p:spPr>
          <a:xfrm>
            <a:off x="8574081" y="5094761"/>
            <a:ext cx="1555156" cy="665863"/>
          </a:xfrm>
          <a:prstGeom prst="rect">
            <a:avLst/>
          </a:prstGeom>
        </p:spPr>
      </p:pic>
      <p:pic>
        <p:nvPicPr>
          <p:cNvPr id="19" name="Imagen 18" descr="Forma&#10;&#10;Descripción generada automáticamente con confianza media">
            <a:extLst>
              <a:ext uri="{FF2B5EF4-FFF2-40B4-BE49-F238E27FC236}">
                <a16:creationId xmlns:a16="http://schemas.microsoft.com/office/drawing/2014/main" id="{5030FC02-9EA7-65F9-7D79-4C0A4FB1119D}"/>
              </a:ext>
            </a:extLst>
          </p:cNvPr>
          <p:cNvPicPr>
            <a:picLocks noChangeAspect="1"/>
          </p:cNvPicPr>
          <p:nvPr userDrawn="1"/>
        </p:nvPicPr>
        <p:blipFill>
          <a:blip r:embed="rId12"/>
          <a:stretch>
            <a:fillRect/>
          </a:stretch>
        </p:blipFill>
        <p:spPr>
          <a:xfrm>
            <a:off x="6364245" y="5094761"/>
            <a:ext cx="1963029" cy="769384"/>
          </a:xfrm>
          <a:prstGeom prst="rect">
            <a:avLst/>
          </a:prstGeom>
        </p:spPr>
      </p:pic>
      <p:sp>
        <p:nvSpPr>
          <p:cNvPr id="3" name="Text Placeholder 4">
            <a:extLst>
              <a:ext uri="{FF2B5EF4-FFF2-40B4-BE49-F238E27FC236}">
                <a16:creationId xmlns:a16="http://schemas.microsoft.com/office/drawing/2014/main" id="{A10360BB-BB87-A953-BD9D-49112335EC75}"/>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4" name="Objeto 3">
            <a:extLst>
              <a:ext uri="{FF2B5EF4-FFF2-40B4-BE49-F238E27FC236}">
                <a16:creationId xmlns:a16="http://schemas.microsoft.com/office/drawing/2014/main" id="{B1B92342-5D36-60E6-CA03-BF9107E76460}"/>
              </a:ext>
            </a:extLst>
          </p:cNvPr>
          <p:cNvGraphicFramePr>
            <a:graphicFrameLocks noChangeAspect="1"/>
          </p:cNvGraphicFramePr>
          <p:nvPr userDrawn="1">
            <p:extLst>
              <p:ext uri="{D42A27DB-BD31-4B8C-83A1-F6EECF244321}">
                <p14:modId xmlns:p14="http://schemas.microsoft.com/office/powerpoint/2010/main" val="1176068086"/>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name="CorelDRAW" r:id="rId13" imgW="7076880" imgH="2216160" progId="CorelDraw.Graphic.22">
                  <p:embed/>
                </p:oleObj>
              </mc:Choice>
              <mc:Fallback>
                <p:oleObj name="CorelDRAW" r:id="rId13"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14"/>
                      <a:stretch>
                        <a:fillRect/>
                      </a:stretch>
                    </p:blipFill>
                    <p:spPr>
                      <a:xfrm>
                        <a:off x="760731" y="745884"/>
                        <a:ext cx="4166869" cy="1301330"/>
                      </a:xfrm>
                      <a:prstGeom prst="rect">
                        <a:avLst/>
                      </a:prstGeom>
                    </p:spPr>
                  </p:pic>
                </p:oleObj>
              </mc:Fallback>
            </mc:AlternateContent>
          </a:graphicData>
        </a:graphic>
      </p:graphicFrame>
      <p:grpSp>
        <p:nvGrpSpPr>
          <p:cNvPr id="5" name="Grupo 4">
            <a:extLst>
              <a:ext uri="{FF2B5EF4-FFF2-40B4-BE49-F238E27FC236}">
                <a16:creationId xmlns:a16="http://schemas.microsoft.com/office/drawing/2014/main" id="{FE967DBE-12AD-DBF6-8749-B93FFA185FE8}"/>
              </a:ext>
            </a:extLst>
          </p:cNvPr>
          <p:cNvGrpSpPr/>
          <p:nvPr userDrawn="1"/>
        </p:nvGrpSpPr>
        <p:grpSpPr>
          <a:xfrm>
            <a:off x="7606886" y="-99900"/>
            <a:ext cx="3889158" cy="2202263"/>
            <a:chOff x="7606886" y="-99900"/>
            <a:chExt cx="3889158" cy="2202263"/>
          </a:xfrm>
        </p:grpSpPr>
        <p:sp>
          <p:nvSpPr>
            <p:cNvPr id="6" name="Rectángulo: esquinas redondeadas 5">
              <a:extLst>
                <a:ext uri="{FF2B5EF4-FFF2-40B4-BE49-F238E27FC236}">
                  <a16:creationId xmlns:a16="http://schemas.microsoft.com/office/drawing/2014/main" id="{3B88A39F-3DE0-448E-1ADE-B289DE5ED121}"/>
                </a:ext>
              </a:extLst>
            </p:cNvPr>
            <p:cNvSpPr/>
            <p:nvPr userDrawn="1"/>
          </p:nvSpPr>
          <p:spPr bwMode="auto">
            <a:xfrm>
              <a:off x="7606886" y="-99900"/>
              <a:ext cx="3889158" cy="2202263"/>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7" name="Objeto 6">
              <a:extLst>
                <a:ext uri="{FF2B5EF4-FFF2-40B4-BE49-F238E27FC236}">
                  <a16:creationId xmlns:a16="http://schemas.microsoft.com/office/drawing/2014/main" id="{A1BDF0D0-53EA-1C69-9540-A21FAC82B1FC}"/>
                </a:ext>
              </a:extLst>
            </p:cNvPr>
            <p:cNvGraphicFramePr>
              <a:graphicFrameLocks noChangeAspect="1"/>
            </p:cNvGraphicFramePr>
            <p:nvPr userDrawn="1">
              <p:extLst>
                <p:ext uri="{D42A27DB-BD31-4B8C-83A1-F6EECF244321}">
                  <p14:modId xmlns:p14="http://schemas.microsoft.com/office/powerpoint/2010/main" val="1195760184"/>
                </p:ext>
              </p:extLst>
            </p:nvPr>
          </p:nvGraphicFramePr>
          <p:xfrm>
            <a:off x="8087804" y="398390"/>
            <a:ext cx="2978150" cy="1320800"/>
          </p:xfrm>
          <a:graphic>
            <a:graphicData uri="http://schemas.openxmlformats.org/presentationml/2006/ole">
              <mc:AlternateContent xmlns:mc="http://schemas.openxmlformats.org/markup-compatibility/2006">
                <mc:Choice xmlns:v="urn:schemas-microsoft-com:vml" Requires="v">
                  <p:oleObj name="CorelDRAW" r:id="rId15" imgW="2977952" imgH="1320573" progId="CorelDraw.Graphic.22">
                    <p:embed/>
                  </p:oleObj>
                </mc:Choice>
                <mc:Fallback>
                  <p:oleObj name="CorelDRAW" r:id="rId15" imgW="2977952" imgH="1320573" progId="CorelDraw.Graphic.22">
                    <p:embed/>
                    <p:pic>
                      <p:nvPicPr>
                        <p:cNvPr id="6" name="Objeto 5">
                          <a:extLst>
                            <a:ext uri="{FF2B5EF4-FFF2-40B4-BE49-F238E27FC236}">
                              <a16:creationId xmlns:a16="http://schemas.microsoft.com/office/drawing/2014/main" id="{322D5A27-A38D-F04B-CF8F-87153151E4FF}"/>
                            </a:ext>
                          </a:extLst>
                        </p:cNvPr>
                        <p:cNvPicPr/>
                        <p:nvPr/>
                      </p:nvPicPr>
                      <p:blipFill>
                        <a:blip r:embed="rId16"/>
                        <a:stretch>
                          <a:fillRect/>
                        </a:stretch>
                      </p:blipFill>
                      <p:spPr>
                        <a:xfrm>
                          <a:off x="8087804" y="398390"/>
                          <a:ext cx="2978150" cy="1320800"/>
                        </a:xfrm>
                        <a:prstGeom prst="rect">
                          <a:avLst/>
                        </a:prstGeom>
                      </p:spPr>
                    </p:pic>
                  </p:oleObj>
                </mc:Fallback>
              </mc:AlternateContent>
            </a:graphicData>
          </a:graphic>
        </p:graphicFrame>
      </p:grpSp>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3000"/>
                            </p:stCondLst>
                            <p:childTnLst>
                              <p:par>
                                <p:cTn id="29" presetID="2" presetClass="entr" presetSubtype="1"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ppt_x"/>
                                          </p:val>
                                        </p:tav>
                                        <p:tav tm="100000">
                                          <p:val>
                                            <p:strVal val="#ppt_x"/>
                                          </p:val>
                                        </p:tav>
                                      </p:tavLst>
                                    </p:anim>
                                    <p:anim calcmode="lin" valueType="num">
                                      <p:cBhvr additive="base">
                                        <p:cTn id="32"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3"/>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9" name="Imagen 8">
            <a:extLst>
              <a:ext uri="{FF2B5EF4-FFF2-40B4-BE49-F238E27FC236}">
                <a16:creationId xmlns:a16="http://schemas.microsoft.com/office/drawing/2014/main" id="{BD09F2FA-A354-C203-3433-0C0EDE8EB943}"/>
              </a:ext>
            </a:extLst>
          </p:cNvPr>
          <p:cNvPicPr>
            <a:picLocks noChangeAspect="1"/>
          </p:cNvPicPr>
          <p:nvPr userDrawn="1"/>
        </p:nvPicPr>
        <p:blipFill>
          <a:blip r:embed="rId4"/>
          <a:stretch>
            <a:fillRect/>
          </a:stretch>
        </p:blipFill>
        <p:spPr>
          <a:xfrm>
            <a:off x="4493817" y="5834649"/>
            <a:ext cx="2321221" cy="714222"/>
          </a:xfrm>
          <a:prstGeom prst="rect">
            <a:avLst/>
          </a:prstGeom>
        </p:spPr>
      </p:pic>
      <p:pic>
        <p:nvPicPr>
          <p:cNvPr id="10" name="Imagen 9">
            <a:extLst>
              <a:ext uri="{FF2B5EF4-FFF2-40B4-BE49-F238E27FC236}">
                <a16:creationId xmlns:a16="http://schemas.microsoft.com/office/drawing/2014/main" id="{847F4EFB-F271-1F67-C2C2-0A20ED64D0B6}"/>
              </a:ext>
            </a:extLst>
          </p:cNvPr>
          <p:cNvPicPr>
            <a:picLocks noChangeAspect="1"/>
          </p:cNvPicPr>
          <p:nvPr userDrawn="1"/>
        </p:nvPicPr>
        <p:blipFill>
          <a:blip r:embed="rId5"/>
          <a:stretch>
            <a:fillRect/>
          </a:stretch>
        </p:blipFill>
        <p:spPr>
          <a:xfrm>
            <a:off x="7061845" y="5753375"/>
            <a:ext cx="2781305" cy="727311"/>
          </a:xfrm>
          <a:prstGeom prst="rect">
            <a:avLst/>
          </a:prstGeom>
        </p:spPr>
      </p:pic>
      <p:pic>
        <p:nvPicPr>
          <p:cNvPr id="11" name="Imagen 10">
            <a:extLst>
              <a:ext uri="{FF2B5EF4-FFF2-40B4-BE49-F238E27FC236}">
                <a16:creationId xmlns:a16="http://schemas.microsoft.com/office/drawing/2014/main" id="{3721C4BB-3200-3BE0-7C0F-0EE5D85FA58F}"/>
              </a:ext>
            </a:extLst>
          </p:cNvPr>
          <p:cNvPicPr>
            <a:picLocks noChangeAspect="1"/>
          </p:cNvPicPr>
          <p:nvPr userDrawn="1"/>
        </p:nvPicPr>
        <p:blipFill>
          <a:blip r:embed="rId6"/>
          <a:stretch>
            <a:fillRect/>
          </a:stretch>
        </p:blipFill>
        <p:spPr>
          <a:xfrm>
            <a:off x="2167528" y="5828686"/>
            <a:ext cx="2079482" cy="641715"/>
          </a:xfrm>
          <a:prstGeom prst="rect">
            <a:avLst/>
          </a:prstGeom>
        </p:spPr>
      </p:pic>
      <p:pic>
        <p:nvPicPr>
          <p:cNvPr id="12" name="Imagen 11">
            <a:extLst>
              <a:ext uri="{FF2B5EF4-FFF2-40B4-BE49-F238E27FC236}">
                <a16:creationId xmlns:a16="http://schemas.microsoft.com/office/drawing/2014/main" id="{1BEEC712-B5A9-554D-ABE3-7735CB860535}"/>
              </a:ext>
            </a:extLst>
          </p:cNvPr>
          <p:cNvPicPr>
            <a:picLocks noChangeAspect="1"/>
          </p:cNvPicPr>
          <p:nvPr userDrawn="1"/>
        </p:nvPicPr>
        <p:blipFill>
          <a:blip r:embed="rId7"/>
          <a:stretch>
            <a:fillRect/>
          </a:stretch>
        </p:blipFill>
        <p:spPr>
          <a:xfrm>
            <a:off x="1970819" y="5143311"/>
            <a:ext cx="2085574" cy="641715"/>
          </a:xfrm>
          <a:prstGeom prst="rect">
            <a:avLst/>
          </a:prstGeom>
        </p:spPr>
      </p:pic>
      <p:pic>
        <p:nvPicPr>
          <p:cNvPr id="13" name="Imagen 12">
            <a:extLst>
              <a:ext uri="{FF2B5EF4-FFF2-40B4-BE49-F238E27FC236}">
                <a16:creationId xmlns:a16="http://schemas.microsoft.com/office/drawing/2014/main" id="{19915FC6-683E-1786-4E39-4D7F53D0843E}"/>
              </a:ext>
            </a:extLst>
          </p:cNvPr>
          <p:cNvPicPr>
            <a:picLocks noChangeAspect="1"/>
          </p:cNvPicPr>
          <p:nvPr userDrawn="1"/>
        </p:nvPicPr>
        <p:blipFill>
          <a:blip r:embed="rId8"/>
          <a:stretch>
            <a:fillRect/>
          </a:stretch>
        </p:blipFill>
        <p:spPr>
          <a:xfrm>
            <a:off x="4441627" y="5073152"/>
            <a:ext cx="1555156" cy="641089"/>
          </a:xfrm>
          <a:prstGeom prst="rect">
            <a:avLst/>
          </a:prstGeom>
        </p:spPr>
      </p:pic>
      <p:pic>
        <p:nvPicPr>
          <p:cNvPr id="14" name="Imagen 13">
            <a:extLst>
              <a:ext uri="{FF2B5EF4-FFF2-40B4-BE49-F238E27FC236}">
                <a16:creationId xmlns:a16="http://schemas.microsoft.com/office/drawing/2014/main" id="{55DA4076-70AB-4B4A-1FBB-563D22275669}"/>
              </a:ext>
            </a:extLst>
          </p:cNvPr>
          <p:cNvPicPr>
            <a:picLocks noChangeAspect="1"/>
          </p:cNvPicPr>
          <p:nvPr userDrawn="1"/>
        </p:nvPicPr>
        <p:blipFill>
          <a:blip r:embed="rId9"/>
          <a:stretch>
            <a:fillRect/>
          </a:stretch>
        </p:blipFill>
        <p:spPr>
          <a:xfrm>
            <a:off x="8574081" y="5094761"/>
            <a:ext cx="1555156" cy="665863"/>
          </a:xfrm>
          <a:prstGeom prst="rect">
            <a:avLst/>
          </a:prstGeom>
        </p:spPr>
      </p:pic>
      <p:pic>
        <p:nvPicPr>
          <p:cNvPr id="15" name="Imagen 14" descr="Forma&#10;&#10;Descripción generada automáticamente con confianza media">
            <a:extLst>
              <a:ext uri="{FF2B5EF4-FFF2-40B4-BE49-F238E27FC236}">
                <a16:creationId xmlns:a16="http://schemas.microsoft.com/office/drawing/2014/main" id="{F2773E78-BD5A-403B-A436-C1E250CEF463}"/>
              </a:ext>
            </a:extLst>
          </p:cNvPr>
          <p:cNvPicPr>
            <a:picLocks noChangeAspect="1"/>
          </p:cNvPicPr>
          <p:nvPr userDrawn="1"/>
        </p:nvPicPr>
        <p:blipFill>
          <a:blip r:embed="rId10"/>
          <a:stretch>
            <a:fillRect/>
          </a:stretch>
        </p:blipFill>
        <p:spPr>
          <a:xfrm>
            <a:off x="6364245" y="5094761"/>
            <a:ext cx="1963029" cy="769384"/>
          </a:xfrm>
          <a:prstGeom prst="rect">
            <a:avLst/>
          </a:prstGeom>
        </p:spPr>
      </p:pic>
      <p:sp>
        <p:nvSpPr>
          <p:cNvPr id="3" name="Text Placeholder 4">
            <a:extLst>
              <a:ext uri="{FF2B5EF4-FFF2-40B4-BE49-F238E27FC236}">
                <a16:creationId xmlns:a16="http://schemas.microsoft.com/office/drawing/2014/main" id="{2E2E7AC2-B0A2-F189-90F7-1FF8CA89E48A}"/>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4" name="Objeto 3">
            <a:extLst>
              <a:ext uri="{FF2B5EF4-FFF2-40B4-BE49-F238E27FC236}">
                <a16:creationId xmlns:a16="http://schemas.microsoft.com/office/drawing/2014/main" id="{573E5AA6-9800-D127-B330-83D5B4AC5F5A}"/>
              </a:ext>
            </a:extLst>
          </p:cNvPr>
          <p:cNvGraphicFramePr>
            <a:graphicFrameLocks noChangeAspect="1"/>
          </p:cNvGraphicFramePr>
          <p:nvPr userDrawn="1">
            <p:extLst>
              <p:ext uri="{D42A27DB-BD31-4B8C-83A1-F6EECF244321}">
                <p14:modId xmlns:p14="http://schemas.microsoft.com/office/powerpoint/2010/main" val="1176068086"/>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name="CorelDRAW" r:id="rId11" imgW="7076880" imgH="2216160" progId="CorelDraw.Graphic.22">
                  <p:embed/>
                </p:oleObj>
              </mc:Choice>
              <mc:Fallback>
                <p:oleObj name="CorelDRAW" r:id="rId11"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12"/>
                      <a:stretch>
                        <a:fillRect/>
                      </a:stretch>
                    </p:blipFill>
                    <p:spPr>
                      <a:xfrm>
                        <a:off x="760731" y="745884"/>
                        <a:ext cx="4166869" cy="1301330"/>
                      </a:xfrm>
                      <a:prstGeom prst="rect">
                        <a:avLst/>
                      </a:prstGeom>
                    </p:spPr>
                  </p:pic>
                </p:oleObj>
              </mc:Fallback>
            </mc:AlternateContent>
          </a:graphicData>
        </a:graphic>
      </p:graphicFrame>
      <p:grpSp>
        <p:nvGrpSpPr>
          <p:cNvPr id="5" name="Grupo 4">
            <a:extLst>
              <a:ext uri="{FF2B5EF4-FFF2-40B4-BE49-F238E27FC236}">
                <a16:creationId xmlns:a16="http://schemas.microsoft.com/office/drawing/2014/main" id="{F8683403-C74D-9C1E-8717-2D36B0A74DD1}"/>
              </a:ext>
            </a:extLst>
          </p:cNvPr>
          <p:cNvGrpSpPr/>
          <p:nvPr userDrawn="1"/>
        </p:nvGrpSpPr>
        <p:grpSpPr>
          <a:xfrm>
            <a:off x="7606886" y="-99900"/>
            <a:ext cx="3889158" cy="2202263"/>
            <a:chOff x="7606886" y="-99900"/>
            <a:chExt cx="3889158" cy="2202263"/>
          </a:xfrm>
        </p:grpSpPr>
        <p:sp>
          <p:nvSpPr>
            <p:cNvPr id="6" name="Rectángulo: esquinas redondeadas 5">
              <a:extLst>
                <a:ext uri="{FF2B5EF4-FFF2-40B4-BE49-F238E27FC236}">
                  <a16:creationId xmlns:a16="http://schemas.microsoft.com/office/drawing/2014/main" id="{68161DF2-2447-9EFF-161D-2386371A2535}"/>
                </a:ext>
              </a:extLst>
            </p:cNvPr>
            <p:cNvSpPr/>
            <p:nvPr userDrawn="1"/>
          </p:nvSpPr>
          <p:spPr bwMode="auto">
            <a:xfrm>
              <a:off x="7606886" y="-99900"/>
              <a:ext cx="3889158" cy="2202263"/>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7" name="Objeto 6">
              <a:extLst>
                <a:ext uri="{FF2B5EF4-FFF2-40B4-BE49-F238E27FC236}">
                  <a16:creationId xmlns:a16="http://schemas.microsoft.com/office/drawing/2014/main" id="{63012653-BE56-E7DD-DF5F-54454185AB38}"/>
                </a:ext>
              </a:extLst>
            </p:cNvPr>
            <p:cNvGraphicFramePr>
              <a:graphicFrameLocks noChangeAspect="1"/>
            </p:cNvGraphicFramePr>
            <p:nvPr userDrawn="1">
              <p:extLst>
                <p:ext uri="{D42A27DB-BD31-4B8C-83A1-F6EECF244321}">
                  <p14:modId xmlns:p14="http://schemas.microsoft.com/office/powerpoint/2010/main" val="1195760184"/>
                </p:ext>
              </p:extLst>
            </p:nvPr>
          </p:nvGraphicFramePr>
          <p:xfrm>
            <a:off x="8087804" y="398390"/>
            <a:ext cx="2978150" cy="1320800"/>
          </p:xfrm>
          <a:graphic>
            <a:graphicData uri="http://schemas.openxmlformats.org/presentationml/2006/ole">
              <mc:AlternateContent xmlns:mc="http://schemas.openxmlformats.org/markup-compatibility/2006">
                <mc:Choice xmlns:v="urn:schemas-microsoft-com:vml" Requires="v">
                  <p:oleObj name="CorelDRAW" r:id="rId13" imgW="2977952" imgH="1320573" progId="CorelDraw.Graphic.22">
                    <p:embed/>
                  </p:oleObj>
                </mc:Choice>
                <mc:Fallback>
                  <p:oleObj name="CorelDRAW" r:id="rId13" imgW="2977952" imgH="1320573" progId="CorelDraw.Graphic.22">
                    <p:embed/>
                    <p:pic>
                      <p:nvPicPr>
                        <p:cNvPr id="6" name="Objeto 5">
                          <a:extLst>
                            <a:ext uri="{FF2B5EF4-FFF2-40B4-BE49-F238E27FC236}">
                              <a16:creationId xmlns:a16="http://schemas.microsoft.com/office/drawing/2014/main" id="{322D5A27-A38D-F04B-CF8F-87153151E4FF}"/>
                            </a:ext>
                          </a:extLst>
                        </p:cNvPr>
                        <p:cNvPicPr/>
                        <p:nvPr/>
                      </p:nvPicPr>
                      <p:blipFill>
                        <a:blip r:embed="rId14"/>
                        <a:stretch>
                          <a:fillRect/>
                        </a:stretch>
                      </p:blipFill>
                      <p:spPr>
                        <a:xfrm>
                          <a:off x="8087804" y="398390"/>
                          <a:ext cx="2978150" cy="1320800"/>
                        </a:xfrm>
                        <a:prstGeom prst="rect">
                          <a:avLst/>
                        </a:prstGeom>
                      </p:spPr>
                    </p:pic>
                  </p:oleObj>
                </mc:Fallback>
              </mc:AlternateContent>
            </a:graphicData>
          </a:graphic>
        </p:graphicFrame>
      </p:grpSp>
      <p:sp>
        <p:nvSpPr>
          <p:cNvPr id="8" name="Text Placeholder 4">
            <a:extLst>
              <a:ext uri="{FF2B5EF4-FFF2-40B4-BE49-F238E27FC236}">
                <a16:creationId xmlns:a16="http://schemas.microsoft.com/office/drawing/2014/main" id="{D69CBE08-0B93-8E58-F918-AFA68EB05DC0}"/>
              </a:ext>
            </a:extLst>
          </p:cNvPr>
          <p:cNvSpPr txBox="1">
            <a:spLocks/>
          </p:cNvSpPr>
          <p:nvPr userDrawn="1"/>
        </p:nvSpPr>
        <p:spPr>
          <a:xfrm>
            <a:off x="455605" y="18746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16" name="Objeto 15">
            <a:extLst>
              <a:ext uri="{FF2B5EF4-FFF2-40B4-BE49-F238E27FC236}">
                <a16:creationId xmlns:a16="http://schemas.microsoft.com/office/drawing/2014/main" id="{EDAE73C8-F6A4-1DF6-254F-3C34C21CF958}"/>
              </a:ext>
            </a:extLst>
          </p:cNvPr>
          <p:cNvGraphicFramePr>
            <a:graphicFrameLocks noChangeAspect="1"/>
          </p:cNvGraphicFramePr>
          <p:nvPr userDrawn="1">
            <p:extLst>
              <p:ext uri="{D42A27DB-BD31-4B8C-83A1-F6EECF244321}">
                <p14:modId xmlns:p14="http://schemas.microsoft.com/office/powerpoint/2010/main" val="1231209666"/>
              </p:ext>
            </p:extLst>
          </p:nvPr>
        </p:nvGraphicFramePr>
        <p:xfrm>
          <a:off x="139002" y="137587"/>
          <a:ext cx="308626" cy="307777"/>
        </p:xfrm>
        <a:graphic>
          <a:graphicData uri="http://schemas.openxmlformats.org/presentationml/2006/ole">
            <mc:AlternateContent xmlns:mc="http://schemas.openxmlformats.org/markup-compatibility/2006">
              <mc:Choice xmlns:v="urn:schemas-microsoft-com:vml" Requires="v">
                <p:oleObj name="CorelDRAW" r:id="rId15" imgW="2885818" imgH="2878380" progId="CorelDraw.Graphic.22">
                  <p:embed/>
                </p:oleObj>
              </mc:Choice>
              <mc:Fallback>
                <p:oleObj name="CorelDRAW" r:id="rId15"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6"/>
                      <a:stretch>
                        <a:fillRect/>
                      </a:stretch>
                    </p:blipFill>
                    <p:spPr>
                      <a:xfrm>
                        <a:off x="139002" y="137587"/>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par>
                          <p:cTn id="28" fill="hold">
                            <p:stCondLst>
                              <p:cond delay="3000"/>
                            </p:stCondLst>
                            <p:childTnLst>
                              <p:par>
                                <p:cTn id="29" presetID="2" presetClass="entr" presetSubtype="1"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ppt_x"/>
                                          </p:val>
                                        </p:tav>
                                        <p:tav tm="100000">
                                          <p:val>
                                            <p:strVal val="#ppt_x"/>
                                          </p:val>
                                        </p:tav>
                                      </p:tavLst>
                                    </p:anim>
                                    <p:anim calcmode="lin" valueType="num">
                                      <p:cBhvr additive="base">
                                        <p:cTn id="32"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3"/>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4"/>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5"/>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 name="Imagen 2">
            <a:extLst>
              <a:ext uri="{FF2B5EF4-FFF2-40B4-BE49-F238E27FC236}">
                <a16:creationId xmlns:a16="http://schemas.microsoft.com/office/drawing/2014/main" id="{5EE45EB9-65DE-D3D8-9EF5-D3D88E827A00}"/>
              </a:ext>
            </a:extLst>
          </p:cNvPr>
          <p:cNvPicPr>
            <a:picLocks noChangeAspect="1"/>
          </p:cNvPicPr>
          <p:nvPr userDrawn="1"/>
        </p:nvPicPr>
        <p:blipFill>
          <a:blip r:embed="rId6"/>
          <a:stretch>
            <a:fillRect/>
          </a:stretch>
        </p:blipFill>
        <p:spPr>
          <a:xfrm>
            <a:off x="4493817" y="5834649"/>
            <a:ext cx="2321221" cy="714222"/>
          </a:xfrm>
          <a:prstGeom prst="rect">
            <a:avLst/>
          </a:prstGeom>
        </p:spPr>
      </p:pic>
      <p:pic>
        <p:nvPicPr>
          <p:cNvPr id="4" name="Imagen 3">
            <a:extLst>
              <a:ext uri="{FF2B5EF4-FFF2-40B4-BE49-F238E27FC236}">
                <a16:creationId xmlns:a16="http://schemas.microsoft.com/office/drawing/2014/main" id="{E51555D2-82E8-351C-4D30-8BD2D3F253EA}"/>
              </a:ext>
            </a:extLst>
          </p:cNvPr>
          <p:cNvPicPr>
            <a:picLocks noChangeAspect="1"/>
          </p:cNvPicPr>
          <p:nvPr userDrawn="1"/>
        </p:nvPicPr>
        <p:blipFill>
          <a:blip r:embed="rId7"/>
          <a:stretch>
            <a:fillRect/>
          </a:stretch>
        </p:blipFill>
        <p:spPr>
          <a:xfrm>
            <a:off x="7061845" y="5753375"/>
            <a:ext cx="2781305" cy="727311"/>
          </a:xfrm>
          <a:prstGeom prst="rect">
            <a:avLst/>
          </a:prstGeom>
        </p:spPr>
      </p:pic>
      <p:pic>
        <p:nvPicPr>
          <p:cNvPr id="5" name="Imagen 4">
            <a:extLst>
              <a:ext uri="{FF2B5EF4-FFF2-40B4-BE49-F238E27FC236}">
                <a16:creationId xmlns:a16="http://schemas.microsoft.com/office/drawing/2014/main" id="{25C84003-F8CC-DD09-2505-8C93BC5D8997}"/>
              </a:ext>
            </a:extLst>
          </p:cNvPr>
          <p:cNvPicPr>
            <a:picLocks noChangeAspect="1"/>
          </p:cNvPicPr>
          <p:nvPr userDrawn="1"/>
        </p:nvPicPr>
        <p:blipFill>
          <a:blip r:embed="rId8"/>
          <a:stretch>
            <a:fillRect/>
          </a:stretch>
        </p:blipFill>
        <p:spPr>
          <a:xfrm>
            <a:off x="2167528" y="5828686"/>
            <a:ext cx="2079482" cy="641715"/>
          </a:xfrm>
          <a:prstGeom prst="rect">
            <a:avLst/>
          </a:prstGeom>
        </p:spPr>
      </p:pic>
      <p:pic>
        <p:nvPicPr>
          <p:cNvPr id="6" name="Imagen 5">
            <a:extLst>
              <a:ext uri="{FF2B5EF4-FFF2-40B4-BE49-F238E27FC236}">
                <a16:creationId xmlns:a16="http://schemas.microsoft.com/office/drawing/2014/main" id="{496886E1-B817-E02E-11F8-D1E69B1975D1}"/>
              </a:ext>
            </a:extLst>
          </p:cNvPr>
          <p:cNvPicPr>
            <a:picLocks noChangeAspect="1"/>
          </p:cNvPicPr>
          <p:nvPr userDrawn="1"/>
        </p:nvPicPr>
        <p:blipFill>
          <a:blip r:embed="rId9"/>
          <a:stretch>
            <a:fillRect/>
          </a:stretch>
        </p:blipFill>
        <p:spPr>
          <a:xfrm>
            <a:off x="1970819" y="5143311"/>
            <a:ext cx="2085574" cy="641715"/>
          </a:xfrm>
          <a:prstGeom prst="rect">
            <a:avLst/>
          </a:prstGeom>
        </p:spPr>
      </p:pic>
      <p:pic>
        <p:nvPicPr>
          <p:cNvPr id="7" name="Imagen 6">
            <a:extLst>
              <a:ext uri="{FF2B5EF4-FFF2-40B4-BE49-F238E27FC236}">
                <a16:creationId xmlns:a16="http://schemas.microsoft.com/office/drawing/2014/main" id="{4FA75245-91BE-17AA-3BD0-24CFA10BB64A}"/>
              </a:ext>
            </a:extLst>
          </p:cNvPr>
          <p:cNvPicPr>
            <a:picLocks noChangeAspect="1"/>
          </p:cNvPicPr>
          <p:nvPr userDrawn="1"/>
        </p:nvPicPr>
        <p:blipFill>
          <a:blip r:embed="rId10"/>
          <a:stretch>
            <a:fillRect/>
          </a:stretch>
        </p:blipFill>
        <p:spPr>
          <a:xfrm>
            <a:off x="4441627" y="5073152"/>
            <a:ext cx="1555156" cy="641089"/>
          </a:xfrm>
          <a:prstGeom prst="rect">
            <a:avLst/>
          </a:prstGeom>
        </p:spPr>
      </p:pic>
      <p:pic>
        <p:nvPicPr>
          <p:cNvPr id="8" name="Imagen 7">
            <a:extLst>
              <a:ext uri="{FF2B5EF4-FFF2-40B4-BE49-F238E27FC236}">
                <a16:creationId xmlns:a16="http://schemas.microsoft.com/office/drawing/2014/main" id="{E5BD99D5-97DD-B98E-0460-636D68740179}"/>
              </a:ext>
            </a:extLst>
          </p:cNvPr>
          <p:cNvPicPr>
            <a:picLocks noChangeAspect="1"/>
          </p:cNvPicPr>
          <p:nvPr userDrawn="1"/>
        </p:nvPicPr>
        <p:blipFill>
          <a:blip r:embed="rId11"/>
          <a:stretch>
            <a:fillRect/>
          </a:stretch>
        </p:blipFill>
        <p:spPr>
          <a:xfrm>
            <a:off x="8574081" y="5094761"/>
            <a:ext cx="1555156" cy="665863"/>
          </a:xfrm>
          <a:prstGeom prst="rect">
            <a:avLst/>
          </a:prstGeom>
        </p:spPr>
      </p:pic>
      <p:pic>
        <p:nvPicPr>
          <p:cNvPr id="9" name="Imagen 8" descr="Forma&#10;&#10;Descripción generada automáticamente con confianza media">
            <a:extLst>
              <a:ext uri="{FF2B5EF4-FFF2-40B4-BE49-F238E27FC236}">
                <a16:creationId xmlns:a16="http://schemas.microsoft.com/office/drawing/2014/main" id="{EE7668F9-E6D7-D998-B280-777B2D57CD0F}"/>
              </a:ext>
            </a:extLst>
          </p:cNvPr>
          <p:cNvPicPr>
            <a:picLocks noChangeAspect="1"/>
          </p:cNvPicPr>
          <p:nvPr userDrawn="1"/>
        </p:nvPicPr>
        <p:blipFill>
          <a:blip r:embed="rId12"/>
          <a:stretch>
            <a:fillRect/>
          </a:stretch>
        </p:blipFill>
        <p:spPr>
          <a:xfrm>
            <a:off x="6364245" y="5094761"/>
            <a:ext cx="1963029" cy="769384"/>
          </a:xfrm>
          <a:prstGeom prst="rect">
            <a:avLst/>
          </a:prstGeom>
        </p:spPr>
      </p:pic>
      <p:sp>
        <p:nvSpPr>
          <p:cNvPr id="11" name="Text Placeholder 4">
            <a:extLst>
              <a:ext uri="{FF2B5EF4-FFF2-40B4-BE49-F238E27FC236}">
                <a16:creationId xmlns:a16="http://schemas.microsoft.com/office/drawing/2014/main" id="{125A9D43-4558-03C7-5ACA-06E131867CAC}"/>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12" name="Objeto 11">
            <a:extLst>
              <a:ext uri="{FF2B5EF4-FFF2-40B4-BE49-F238E27FC236}">
                <a16:creationId xmlns:a16="http://schemas.microsoft.com/office/drawing/2014/main" id="{24EC66AB-791A-EC73-364F-5B9E9A408BB2}"/>
              </a:ext>
            </a:extLst>
          </p:cNvPr>
          <p:cNvGraphicFramePr>
            <a:graphicFrameLocks noChangeAspect="1"/>
          </p:cNvGraphicFramePr>
          <p:nvPr userDrawn="1">
            <p:extLst>
              <p:ext uri="{D42A27DB-BD31-4B8C-83A1-F6EECF244321}">
                <p14:modId xmlns:p14="http://schemas.microsoft.com/office/powerpoint/2010/main" val="1176068086"/>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name="CorelDRAW" r:id="rId13" imgW="7076880" imgH="2216160" progId="CorelDraw.Graphic.22">
                  <p:embed/>
                </p:oleObj>
              </mc:Choice>
              <mc:Fallback>
                <p:oleObj name="CorelDRAW" r:id="rId13"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14"/>
                      <a:stretch>
                        <a:fillRect/>
                      </a:stretch>
                    </p:blipFill>
                    <p:spPr>
                      <a:xfrm>
                        <a:off x="760731" y="745884"/>
                        <a:ext cx="4166869" cy="1301330"/>
                      </a:xfrm>
                      <a:prstGeom prst="rect">
                        <a:avLst/>
                      </a:prstGeom>
                    </p:spPr>
                  </p:pic>
                </p:oleObj>
              </mc:Fallback>
            </mc:AlternateContent>
          </a:graphicData>
        </a:graphic>
      </p:graphicFrame>
      <p:grpSp>
        <p:nvGrpSpPr>
          <p:cNvPr id="13" name="Grupo 12">
            <a:extLst>
              <a:ext uri="{FF2B5EF4-FFF2-40B4-BE49-F238E27FC236}">
                <a16:creationId xmlns:a16="http://schemas.microsoft.com/office/drawing/2014/main" id="{09716BB5-4098-FA28-08D5-DEBFADA3F1EE}"/>
              </a:ext>
            </a:extLst>
          </p:cNvPr>
          <p:cNvGrpSpPr/>
          <p:nvPr userDrawn="1"/>
        </p:nvGrpSpPr>
        <p:grpSpPr>
          <a:xfrm>
            <a:off x="7606886" y="-99900"/>
            <a:ext cx="3889158" cy="2202263"/>
            <a:chOff x="7606886" y="-99900"/>
            <a:chExt cx="3889158" cy="2202263"/>
          </a:xfrm>
        </p:grpSpPr>
        <p:sp>
          <p:nvSpPr>
            <p:cNvPr id="14" name="Rectángulo: esquinas redondeadas 13">
              <a:extLst>
                <a:ext uri="{FF2B5EF4-FFF2-40B4-BE49-F238E27FC236}">
                  <a16:creationId xmlns:a16="http://schemas.microsoft.com/office/drawing/2014/main" id="{219CA8E3-9C38-4E7B-8DE2-A049EF218B88}"/>
                </a:ext>
              </a:extLst>
            </p:cNvPr>
            <p:cNvSpPr/>
            <p:nvPr userDrawn="1"/>
          </p:nvSpPr>
          <p:spPr bwMode="auto">
            <a:xfrm>
              <a:off x="7606886" y="-99900"/>
              <a:ext cx="3889158" cy="2202263"/>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5" name="Objeto 14">
              <a:extLst>
                <a:ext uri="{FF2B5EF4-FFF2-40B4-BE49-F238E27FC236}">
                  <a16:creationId xmlns:a16="http://schemas.microsoft.com/office/drawing/2014/main" id="{B7D00C9C-B3B9-0754-EB8B-B7992FBF48FF}"/>
                </a:ext>
              </a:extLst>
            </p:cNvPr>
            <p:cNvGraphicFramePr>
              <a:graphicFrameLocks noChangeAspect="1"/>
            </p:cNvGraphicFramePr>
            <p:nvPr userDrawn="1">
              <p:extLst>
                <p:ext uri="{D42A27DB-BD31-4B8C-83A1-F6EECF244321}">
                  <p14:modId xmlns:p14="http://schemas.microsoft.com/office/powerpoint/2010/main" val="1195760184"/>
                </p:ext>
              </p:extLst>
            </p:nvPr>
          </p:nvGraphicFramePr>
          <p:xfrm>
            <a:off x="8087804" y="398390"/>
            <a:ext cx="2978150" cy="1320800"/>
          </p:xfrm>
          <a:graphic>
            <a:graphicData uri="http://schemas.openxmlformats.org/presentationml/2006/ole">
              <mc:AlternateContent xmlns:mc="http://schemas.openxmlformats.org/markup-compatibility/2006">
                <mc:Choice xmlns:v="urn:schemas-microsoft-com:vml" Requires="v">
                  <p:oleObj name="CorelDRAW" r:id="rId15" imgW="2977952" imgH="1320573" progId="CorelDraw.Graphic.22">
                    <p:embed/>
                  </p:oleObj>
                </mc:Choice>
                <mc:Fallback>
                  <p:oleObj name="CorelDRAW" r:id="rId15" imgW="2977952" imgH="1320573" progId="CorelDraw.Graphic.22">
                    <p:embed/>
                    <p:pic>
                      <p:nvPicPr>
                        <p:cNvPr id="6" name="Objeto 5">
                          <a:extLst>
                            <a:ext uri="{FF2B5EF4-FFF2-40B4-BE49-F238E27FC236}">
                              <a16:creationId xmlns:a16="http://schemas.microsoft.com/office/drawing/2014/main" id="{322D5A27-A38D-F04B-CF8F-87153151E4FF}"/>
                            </a:ext>
                          </a:extLst>
                        </p:cNvPr>
                        <p:cNvPicPr/>
                        <p:nvPr/>
                      </p:nvPicPr>
                      <p:blipFill>
                        <a:blip r:embed="rId16"/>
                        <a:stretch>
                          <a:fillRect/>
                        </a:stretch>
                      </p:blipFill>
                      <p:spPr>
                        <a:xfrm>
                          <a:off x="8087804" y="398390"/>
                          <a:ext cx="2978150" cy="1320800"/>
                        </a:xfrm>
                        <a:prstGeom prst="rect">
                          <a:avLst/>
                        </a:prstGeom>
                      </p:spPr>
                    </p:pic>
                  </p:oleObj>
                </mc:Fallback>
              </mc:AlternateContent>
            </a:graphicData>
          </a:graphic>
        </p:graphicFrame>
      </p:grpSp>
      <p:sp>
        <p:nvSpPr>
          <p:cNvPr id="16" name="Text Placeholder 4">
            <a:extLst>
              <a:ext uri="{FF2B5EF4-FFF2-40B4-BE49-F238E27FC236}">
                <a16:creationId xmlns:a16="http://schemas.microsoft.com/office/drawing/2014/main" id="{D94A9B91-7FD0-1B5E-BC06-13F696E2E789}"/>
              </a:ext>
            </a:extLst>
          </p:cNvPr>
          <p:cNvSpPr txBox="1">
            <a:spLocks/>
          </p:cNvSpPr>
          <p:nvPr userDrawn="1"/>
        </p:nvSpPr>
        <p:spPr>
          <a:xfrm>
            <a:off x="455605" y="18746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19" name="Objeto 18">
            <a:extLst>
              <a:ext uri="{FF2B5EF4-FFF2-40B4-BE49-F238E27FC236}">
                <a16:creationId xmlns:a16="http://schemas.microsoft.com/office/drawing/2014/main" id="{28C2F3D7-5534-9F59-E13A-BBDA63EDFB02}"/>
              </a:ext>
            </a:extLst>
          </p:cNvPr>
          <p:cNvGraphicFramePr>
            <a:graphicFrameLocks noChangeAspect="1"/>
          </p:cNvGraphicFramePr>
          <p:nvPr userDrawn="1">
            <p:extLst>
              <p:ext uri="{D42A27DB-BD31-4B8C-83A1-F6EECF244321}">
                <p14:modId xmlns:p14="http://schemas.microsoft.com/office/powerpoint/2010/main" val="1231209666"/>
              </p:ext>
            </p:extLst>
          </p:nvPr>
        </p:nvGraphicFramePr>
        <p:xfrm>
          <a:off x="139002" y="137587"/>
          <a:ext cx="308626" cy="307777"/>
        </p:xfrm>
        <a:graphic>
          <a:graphicData uri="http://schemas.openxmlformats.org/presentationml/2006/ole">
            <mc:AlternateContent xmlns:mc="http://schemas.openxmlformats.org/markup-compatibility/2006">
              <mc:Choice xmlns:v="urn:schemas-microsoft-com:vml" Requires="v">
                <p:oleObj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139002" y="137587"/>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par>
                          <p:cTn id="28" fill="hold">
                            <p:stCondLst>
                              <p:cond delay="3000"/>
                            </p:stCondLst>
                            <p:childTnLst>
                              <p:par>
                                <p:cTn id="29" presetID="2" presetClass="entr" presetSubtype="1"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ppt_x"/>
                                          </p:val>
                                        </p:tav>
                                        <p:tav tm="100000">
                                          <p:val>
                                            <p:strVal val="#ppt_x"/>
                                          </p:val>
                                        </p:tav>
                                      </p:tavLst>
                                    </p:anim>
                                    <p:anim calcmode="lin" valueType="num">
                                      <p:cBhvr additive="base">
                                        <p:cTn id="32"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name="CorelDRAW" r:id="rId2" imgW="11950428" imgH="3481884" progId="CorelDraw.Graphic.22">
                  <p:embed/>
                </p:oleObj>
              </mc:Choice>
              <mc:Fallback>
                <p:oleObj name="CorelDRAW" r:id="rId2"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3"/>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#GlobalAI2023</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5">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3" imgW="2885818" imgH="2878380" progId="CorelDraw.Graphic.22">
                  <p:embed/>
                </p:oleObj>
              </mc:Choice>
              <mc:Fallback>
                <p:oleObj name="CorelDRAW" r:id="rId3"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4"/>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5" imgW="11950428" imgH="3481884" progId="CorelDraw.Graphic.22">
                  <p:embed/>
                </p:oleObj>
              </mc:Choice>
              <mc:Fallback>
                <p:oleObj name="CorelDRAW" r:id="rId5"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6"/>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3" imgW="2885818" imgH="2878380" progId="CorelDraw.Graphic.22">
                  <p:embed/>
                </p:oleObj>
              </mc:Choice>
              <mc:Fallback>
                <p:oleObj name="CorelDRAW" r:id="rId3"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4"/>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5" imgW="11950428" imgH="3481884" progId="CorelDraw.Graphic.22">
                  <p:embed/>
                </p:oleObj>
              </mc:Choice>
              <mc:Fallback>
                <p:oleObj name="CorelDRAW" r:id="rId5"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6"/>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3" imgW="2885818" imgH="2878380" progId="CorelDraw.Graphic.22">
                  <p:embed/>
                </p:oleObj>
              </mc:Choice>
              <mc:Fallback>
                <p:oleObj name="CorelDRAW" r:id="rId3"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4"/>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5" imgW="11950428" imgH="3481884" progId="CorelDraw.Graphic.22">
                  <p:embed/>
                </p:oleObj>
              </mc:Choice>
              <mc:Fallback>
                <p:oleObj name="CorelDRAW" r:id="rId5"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6"/>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name="CorelDRAW" r:id="rId2" imgW="11950428" imgH="3481884" progId="CorelDraw.Graphic.22">
                  <p:embed/>
                </p:oleObj>
              </mc:Choice>
              <mc:Fallback>
                <p:oleObj name="CorelDRAW" r:id="rId2"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3"/>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5">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name="CorelDRAW" r:id="rId2" imgW="11950428" imgH="3481884" progId="CorelDraw.Graphic.22">
                  <p:embed/>
                </p:oleObj>
              </mc:Choice>
              <mc:Fallback>
                <p:oleObj name="CorelDRAW" r:id="rId2"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3"/>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name="CorelDRAW" r:id="rId4" imgW="2885818" imgH="2878380" progId="CorelDraw.Graphic.22">
                  <p:embed/>
                </p:oleObj>
              </mc:Choice>
              <mc:Fallback>
                <p:oleObj name="CorelDRAW" r:id="rId4"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5">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name="CorelDRAW" r:id="rId5" imgW="7076880" imgH="2216160" progId="CorelDraw.Graphic.22">
                  <p:embed/>
                </p:oleObj>
              </mc:Choice>
              <mc:Fallback>
                <p:oleObj name="CorelDRAW" r:id="rId5"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6"/>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name="CorelDRAW" r:id="rId7" imgW="2885818" imgH="2878380" progId="CorelDraw.Graphic.22">
                  <p:embed/>
                </p:oleObj>
              </mc:Choice>
              <mc:Fallback>
                <p:oleObj name="CorelDRAW" r:id="rId7"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8"/>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9"/>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name="CorelDRAW" r:id="rId5" imgW="7076880" imgH="2216160" progId="CorelDraw.Graphic.22">
                  <p:embed/>
                </p:oleObj>
              </mc:Choice>
              <mc:Fallback>
                <p:oleObj name="CorelDRAW" r:id="rId5"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6"/>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name="CorelDRAW" r:id="rId7" imgW="2885818" imgH="2878380" progId="CorelDraw.Graphic.22">
                  <p:embed/>
                </p:oleObj>
              </mc:Choice>
              <mc:Fallback>
                <p:oleObj name="CorelDRAW" r:id="rId7"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8"/>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9"/>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5"/>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6"/>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277856766"/>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name="CorelDRAW" r:id="rId7" imgW="7076880" imgH="2216160" progId="CorelDraw.Graphic.22">
                  <p:embed/>
                </p:oleObj>
              </mc:Choice>
              <mc:Fallback>
                <p:oleObj name="CorelDRAW" r:id="rId7"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8"/>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name="CorelDRAW" r:id="rId9" imgW="2885818" imgH="2878380" progId="CorelDraw.Graphic.22">
                  <p:embed/>
                </p:oleObj>
              </mc:Choice>
              <mc:Fallback>
                <p:oleObj name="CorelDRAW" r:id="rId9"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0"/>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1"/>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685857"/>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3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name="CorelDRAW" r:id="rId3" imgW="7076880" imgH="2216160" progId="CorelDraw.Graphic.22">
                  <p:embed/>
                </p:oleObj>
              </mc:Choice>
              <mc:Fallback>
                <p:oleObj name="CorelDRAW" r:id="rId3"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4"/>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5"/>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5978" y="3290222"/>
            <a:ext cx="10760044" cy="4973517"/>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6"/>
          <a:stretch>
            <a:fillRect/>
          </a:stretch>
        </p:blipFill>
        <p:spPr>
          <a:xfrm>
            <a:off x="4315053" y="5321301"/>
            <a:ext cx="2820339" cy="867797"/>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7"/>
          <a:stretch>
            <a:fillRect/>
          </a:stretch>
        </p:blipFill>
        <p:spPr>
          <a:xfrm>
            <a:off x="7185902" y="5285694"/>
            <a:ext cx="3379353" cy="883700"/>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8"/>
          <a:stretch>
            <a:fillRect/>
          </a:stretch>
        </p:blipFill>
        <p:spPr>
          <a:xfrm>
            <a:off x="1677793" y="5259451"/>
            <a:ext cx="2526621" cy="779699"/>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9"/>
          <a:stretch>
            <a:fillRect/>
          </a:stretch>
        </p:blipFill>
        <p:spPr>
          <a:xfrm>
            <a:off x="1456592" y="3976022"/>
            <a:ext cx="2534023" cy="779699"/>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0"/>
          <a:stretch>
            <a:fillRect/>
          </a:stretch>
        </p:blipFill>
        <p:spPr>
          <a:xfrm>
            <a:off x="4418685" y="3876306"/>
            <a:ext cx="1889552" cy="778938"/>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1"/>
          <a:stretch>
            <a:fillRect/>
          </a:stretch>
        </p:blipFill>
        <p:spPr>
          <a:xfrm>
            <a:off x="9009212" y="3955232"/>
            <a:ext cx="1889552" cy="809039"/>
          </a:xfrm>
          <a:prstGeom prst="rect">
            <a:avLst/>
          </a:prstGeom>
        </p:spPr>
      </p:pic>
      <p:pic>
        <p:nvPicPr>
          <p:cNvPr id="3" name="Imagen 2" descr="Forma&#10;&#10;Descripción generada automáticamente con confianza media">
            <a:extLst>
              <a:ext uri="{FF2B5EF4-FFF2-40B4-BE49-F238E27FC236}">
                <a16:creationId xmlns:a16="http://schemas.microsoft.com/office/drawing/2014/main" id="{0D138FD5-BC15-C507-38DE-DBB28C5CCBA9}"/>
              </a:ext>
            </a:extLst>
          </p:cNvPr>
          <p:cNvPicPr>
            <a:picLocks noChangeAspect="1"/>
          </p:cNvPicPr>
          <p:nvPr userDrawn="1"/>
        </p:nvPicPr>
        <p:blipFill>
          <a:blip r:embed="rId12"/>
          <a:stretch>
            <a:fillRect/>
          </a:stretch>
        </p:blipFill>
        <p:spPr>
          <a:xfrm>
            <a:off x="6549760" y="3938214"/>
            <a:ext cx="2385127" cy="934820"/>
          </a:xfrm>
          <a:prstGeom prst="rect">
            <a:avLst/>
          </a:prstGeom>
        </p:spPr>
      </p:pic>
      <p:grpSp>
        <p:nvGrpSpPr>
          <p:cNvPr id="7" name="Grupo 6">
            <a:extLst>
              <a:ext uri="{FF2B5EF4-FFF2-40B4-BE49-F238E27FC236}">
                <a16:creationId xmlns:a16="http://schemas.microsoft.com/office/drawing/2014/main" id="{5E530EA2-4DF2-ABEF-1829-EE2D0CB6889A}"/>
              </a:ext>
            </a:extLst>
          </p:cNvPr>
          <p:cNvGrpSpPr/>
          <p:nvPr userDrawn="1"/>
        </p:nvGrpSpPr>
        <p:grpSpPr>
          <a:xfrm>
            <a:off x="7606886" y="-99900"/>
            <a:ext cx="3889158" cy="2202263"/>
            <a:chOff x="7606886" y="-99900"/>
            <a:chExt cx="3889158" cy="2202263"/>
          </a:xfrm>
        </p:grpSpPr>
        <p:sp>
          <p:nvSpPr>
            <p:cNvPr id="4" name="Rectángulo: esquinas redondeadas 3">
              <a:extLst>
                <a:ext uri="{FF2B5EF4-FFF2-40B4-BE49-F238E27FC236}">
                  <a16:creationId xmlns:a16="http://schemas.microsoft.com/office/drawing/2014/main" id="{6115D444-CB74-B9F9-5790-9F2C7B01612B}"/>
                </a:ext>
              </a:extLst>
            </p:cNvPr>
            <p:cNvSpPr/>
            <p:nvPr userDrawn="1"/>
          </p:nvSpPr>
          <p:spPr bwMode="auto">
            <a:xfrm>
              <a:off x="7606886" y="-99900"/>
              <a:ext cx="3889158" cy="2202263"/>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6" name="Objeto 5">
              <a:extLst>
                <a:ext uri="{FF2B5EF4-FFF2-40B4-BE49-F238E27FC236}">
                  <a16:creationId xmlns:a16="http://schemas.microsoft.com/office/drawing/2014/main" id="{322D5A27-A38D-F04B-CF8F-87153151E4FF}"/>
                </a:ext>
              </a:extLst>
            </p:cNvPr>
            <p:cNvGraphicFramePr>
              <a:graphicFrameLocks noChangeAspect="1"/>
            </p:cNvGraphicFramePr>
            <p:nvPr userDrawn="1">
              <p:extLst>
                <p:ext uri="{D42A27DB-BD31-4B8C-83A1-F6EECF244321}">
                  <p14:modId xmlns:p14="http://schemas.microsoft.com/office/powerpoint/2010/main" val="2867861391"/>
                </p:ext>
              </p:extLst>
            </p:nvPr>
          </p:nvGraphicFramePr>
          <p:xfrm>
            <a:off x="8087804" y="398390"/>
            <a:ext cx="2978150" cy="1320800"/>
          </p:xfrm>
          <a:graphic>
            <a:graphicData uri="http://schemas.openxmlformats.org/presentationml/2006/ole">
              <mc:AlternateContent xmlns:mc="http://schemas.openxmlformats.org/markup-compatibility/2006">
                <mc:Choice xmlns:v="urn:schemas-microsoft-com:vml" Requires="v">
                  <p:oleObj name="CorelDRAW" r:id="rId13" imgW="2977952" imgH="1320573" progId="CorelDraw.Graphic.22">
                    <p:embed/>
                  </p:oleObj>
                </mc:Choice>
                <mc:Fallback>
                  <p:oleObj name="CorelDRAW" r:id="rId13" imgW="2977952" imgH="1320573" progId="CorelDraw.Graphic.22">
                    <p:embed/>
                    <p:pic>
                      <p:nvPicPr>
                        <p:cNvPr id="0" name=""/>
                        <p:cNvPicPr/>
                        <p:nvPr/>
                      </p:nvPicPr>
                      <p:blipFill>
                        <a:blip r:embed="rId14"/>
                        <a:stretch>
                          <a:fillRect/>
                        </a:stretch>
                      </p:blipFill>
                      <p:spPr>
                        <a:xfrm>
                          <a:off x="8087804" y="398390"/>
                          <a:ext cx="2978150" cy="1320800"/>
                        </a:xfrm>
                        <a:prstGeom prst="rect">
                          <a:avLst/>
                        </a:prstGeom>
                      </p:spPr>
                    </p:pic>
                  </p:oleObj>
                </mc:Fallback>
              </mc:AlternateContent>
            </a:graphicData>
          </a:graphic>
        </p:graphicFrame>
      </p:grpSp>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500"/>
                                        <p:tgtEl>
                                          <p:spTgt spid="3"/>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fade">
                                      <p:cBhvr>
                                        <p:cTn id="37" dur="500"/>
                                        <p:tgtEl>
                                          <p:spTgt spid="55"/>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2" presetClass="entr" presetSubtype="1" fill="hold" nodeType="after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additive="base">
                                        <p:cTn id="45" dur="500" fill="hold"/>
                                        <p:tgtEl>
                                          <p:spTgt spid="7"/>
                                        </p:tgtEl>
                                        <p:attrNameLst>
                                          <p:attrName>ppt_x</p:attrName>
                                        </p:attrNameLst>
                                      </p:cBhvr>
                                      <p:tavLst>
                                        <p:tav tm="0">
                                          <p:val>
                                            <p:strVal val="#ppt_x"/>
                                          </p:val>
                                        </p:tav>
                                        <p:tav tm="100000">
                                          <p:val>
                                            <p:strVal val="#ppt_x"/>
                                          </p:val>
                                        </p:tav>
                                      </p:tavLst>
                                    </p:anim>
                                    <p:anim calcmode="lin" valueType="num">
                                      <p:cBhvr additive="base">
                                        <p:cTn id="46"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5"/>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5"/>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5"/>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name="CorelDRAW" r:id="rId3" imgW="11950428" imgH="3481884" progId="CorelDraw.Graphic.22">
                  <p:embed/>
                </p:oleObj>
              </mc:Choice>
              <mc:Fallback>
                <p:oleObj name="CorelDRAW" r:id="rId3"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4"/>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5"/>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#GlobalAI2023</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name="CorelDRAW" r:id="rId6" imgW="2885818" imgH="2878380" progId="CorelDraw.Graphic.22">
                  <p:embed/>
                </p:oleObj>
              </mc:Choice>
              <mc:Fallback>
                <p:oleObj name="CorelDRAW" r:id="rId6"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7"/>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4.emf"/><Relationship Id="rId21" Type="http://schemas.openxmlformats.org/officeDocument/2006/relationships/slideLayout" Target="../slideLayouts/slideLayout21.xml"/><Relationship Id="rId34" Type="http://schemas.openxmlformats.org/officeDocument/2006/relationships/oleObject" Target="../embeddings/oleObject1.bin"/><Relationship Id="rId42" Type="http://schemas.openxmlformats.org/officeDocument/2006/relationships/oleObject" Target="../embeddings/oleObject5.bin"/><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image" Target="../media/image3.emf"/><Relationship Id="rId40" Type="http://schemas.openxmlformats.org/officeDocument/2006/relationships/oleObject" Target="../embeddings/oleObject4.bin"/><Relationship Id="rId45" Type="http://schemas.openxmlformats.org/officeDocument/2006/relationships/image" Target="../media/image7.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oleObject" Target="../embeddings/oleObject2.bin"/><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oleObject" Target="../embeddings/oleObject6.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wmf"/><Relationship Id="rId43" Type="http://schemas.openxmlformats.org/officeDocument/2006/relationships/image" Target="../media/image6.wmf"/><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38" Type="http://schemas.openxmlformats.org/officeDocument/2006/relationships/oleObject" Target="../embeddings/oleObject3.bin"/><Relationship Id="rId20" Type="http://schemas.openxmlformats.org/officeDocument/2006/relationships/slideLayout" Target="../slideLayouts/slideLayout20.xml"/><Relationship Id="rId41" Type="http://schemas.openxmlformats.org/officeDocument/2006/relationships/image" Target="../media/image5.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name="CorelDRAW" r:id="rId34" imgW="7586640" imgH="2216160" progId="CorelDraw.Graphic.22">
                  <p:embed/>
                </p:oleObj>
              </mc:Choice>
              <mc:Fallback>
                <p:oleObj name="CorelDRAW" r:id="rId34"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5"/>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name="CorelDRAW" r:id="rId36" imgW="2717965" imgH="3481884" progId="CorelDraw.Graphic.22">
                  <p:embed/>
                </p:oleObj>
              </mc:Choice>
              <mc:Fallback>
                <p:oleObj name="CorelDRAW" r:id="rId36" imgW="2717965" imgH="3481884" progId="CorelDraw.Graphic.22">
                  <p:embed/>
                  <p:pic>
                    <p:nvPicPr>
                      <p:cNvPr id="0" name=""/>
                      <p:cNvPicPr/>
                      <p:nvPr/>
                    </p:nvPicPr>
                    <p:blipFill>
                      <a:blip r:embed="rId37"/>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name="CorelDRAW" r:id="rId38" imgW="2717965" imgH="3481884" progId="CorelDraw.Graphic.22">
                  <p:embed/>
                </p:oleObj>
              </mc:Choice>
              <mc:Fallback>
                <p:oleObj name="CorelDRAW" r:id="rId38" imgW="2717965" imgH="3481884" progId="CorelDraw.Graphic.22">
                  <p:embed/>
                  <p:pic>
                    <p:nvPicPr>
                      <p:cNvPr id="0" name=""/>
                      <p:cNvPicPr/>
                      <p:nvPr/>
                    </p:nvPicPr>
                    <p:blipFill>
                      <a:blip r:embed="rId39"/>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name="CorelDRAW" r:id="rId40" imgW="11950428" imgH="3481884" progId="CorelDraw.Graphic.22">
                  <p:embed/>
                </p:oleObj>
              </mc:Choice>
              <mc:Fallback>
                <p:oleObj name="CorelDRAW" r:id="rId40" imgW="11950428" imgH="3481884" progId="CorelDraw.Graphic.22">
                  <p:embed/>
                  <p:pic>
                    <p:nvPicPr>
                      <p:cNvPr id="0" name=""/>
                      <p:cNvPicPr/>
                      <p:nvPr/>
                    </p:nvPicPr>
                    <p:blipFill>
                      <a:blip r:embed="rId41"/>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name="CorelDRAW" r:id="rId42" imgW="1706400" imgH="670320" progId="CorelDraw.Graphic.22">
                  <p:embed/>
                </p:oleObj>
              </mc:Choice>
              <mc:Fallback>
                <p:oleObj name="CorelDRAW" r:id="rId42"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3"/>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name="CorelDRAW" r:id="rId44" imgW="4413504" imgH="1109723" progId="CorelDraw.Graphic.22">
                  <p:embed/>
                </p:oleObj>
              </mc:Choice>
              <mc:Fallback>
                <p:oleObj name="CorelDRAW" r:id="rId44"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5"/>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Building for the metaverse with </a:t>
            </a:r>
            <a:r>
              <a:rPr lang="en-US" dirty="0" err="1"/>
              <a:t>OpenAI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Alejandro Almeida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Microsoft MVP | Azure Lead @ </a:t>
            </a:r>
            <a:r>
              <a:rPr lang="es-ES" dirty="0" err="1"/>
              <a:t>Prodware</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l="4624" r="4624"/>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2837</TotalTime>
  <Words>83</Words>
  <Application>Microsoft Office PowerPoint</Application>
  <PresentationFormat>Panorámica</PresentationFormat>
  <Paragraphs>15</Paragraphs>
  <Slides>10</Slides>
  <Notes>1</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Myriad Pro</vt:lpstr>
      <vt:lpstr>Arial</vt:lpstr>
      <vt:lpstr>Wingdings</vt:lpstr>
      <vt:lpstr>Quicksand</vt:lpstr>
      <vt:lpstr>Segoe UI</vt:lpstr>
      <vt:lpstr>Lufga</vt:lpstr>
      <vt:lpstr>Consolas</vt:lpstr>
      <vt:lpstr>White Template</vt:lpstr>
      <vt:lpstr>CorelDRAW</vt:lpstr>
      <vt:lpstr>Presentación de PowerPoint</vt:lpstr>
      <vt:lpstr>Building for the metaverse with OpenAI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86</cp:revision>
  <dcterms:created xsi:type="dcterms:W3CDTF">2019-08-09T15:41:27Z</dcterms:created>
  <dcterms:modified xsi:type="dcterms:W3CDTF">2023-02-28T19:55:36Z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